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67" r:id="rId2"/>
    <p:sldId id="287" r:id="rId3"/>
    <p:sldId id="288" r:id="rId4"/>
    <p:sldId id="289" r:id="rId5"/>
    <p:sldId id="290" r:id="rId6"/>
    <p:sldId id="293" r:id="rId7"/>
    <p:sldId id="294" r:id="rId8"/>
    <p:sldId id="295" r:id="rId9"/>
    <p:sldId id="291" r:id="rId10"/>
    <p:sldId id="296" r:id="rId11"/>
    <p:sldId id="292" r:id="rId12"/>
    <p:sldId id="297" r:id="rId13"/>
    <p:sldId id="298" r:id="rId14"/>
    <p:sldId id="299" r:id="rId15"/>
    <p:sldId id="285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36"/>
    <p:restoredTop sz="95541" autoAdjust="0"/>
  </p:normalViewPr>
  <p:slideViewPr>
    <p:cSldViewPr snapToGrid="0" snapToObjects="1">
      <p:cViewPr>
        <p:scale>
          <a:sx n="100" d="100"/>
          <a:sy n="100" d="100"/>
        </p:scale>
        <p:origin x="1520" y="35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76DAD8-25B2-FE4D-B03B-C123DB1EC969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78017-6891-674F-90BC-D2A1CAB9C1F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665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3402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719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3015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400"/>
            </a:lvl2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032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63242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5012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51233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316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5021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78184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69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921BB-CEA6-3248-B267-B5102863D894}" type="datetimeFigureOut">
              <a:rPr kumimoji="1" lang="zh-TW" altLang="en-US" smtClean="0"/>
              <a:t>2017/1/5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78039-7AD8-CF44-BFB7-CEDD16E4632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9539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8280400" cy="2387600"/>
          </a:xfrm>
        </p:spPr>
        <p:txBody>
          <a:bodyPr/>
          <a:lstStyle/>
          <a:p>
            <a:r>
              <a:rPr lang="zh-TW" altLang="en-US" dirty="0" smtClean="0"/>
              <a:t>響應式設計</a:t>
            </a:r>
            <a:r>
              <a:rPr lang="en-US" altLang="zh-TW" dirty="0" smtClean="0"/>
              <a:t>Bootstrap 2</a:t>
            </a:r>
            <a:endParaRPr lang="zh-TW" altLang="en-US" dirty="0"/>
          </a:p>
        </p:txBody>
      </p:sp>
      <p:sp>
        <p:nvSpPr>
          <p:cNvPr id="6" name="副標題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804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一頁式的架構設計</a:t>
            </a:r>
            <a:endParaRPr kumimoji="1"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724025" y="1690689"/>
            <a:ext cx="5695950" cy="430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導覽列 </a:t>
            </a:r>
            <a:r>
              <a:rPr kumimoji="1" lang="en-US" altLang="zh-TW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navbar</a:t>
            </a:r>
            <a:endParaRPr kumimoji="1"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24025" y="2211390"/>
            <a:ext cx="5695950" cy="1116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滿版大圖片</a:t>
            </a:r>
            <a:endParaRPr kumimoji="1"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24025" y="3417890"/>
            <a:ext cx="5695950" cy="1116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個人履歷</a:t>
            </a:r>
            <a:endParaRPr kumimoji="1"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24025" y="4624390"/>
            <a:ext cx="5695950" cy="11160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相片集</a:t>
            </a:r>
            <a:endParaRPr kumimoji="1"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3706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 </a:t>
            </a:r>
            <a:r>
              <a:rPr lang="en-US" altLang="zh-TW" dirty="0" err="1" smtClean="0"/>
              <a:t>Navbar</a:t>
            </a:r>
            <a:r>
              <a:rPr lang="en-US" altLang="zh-TW" dirty="0" smtClean="0"/>
              <a:t> </a:t>
            </a:r>
            <a:r>
              <a:rPr lang="zh-TW" altLang="en-US" dirty="0" smtClean="0"/>
              <a:t>導覽列</a:t>
            </a:r>
            <a:endParaRPr kumimoji="1"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339" y="1690689"/>
            <a:ext cx="6903321" cy="476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44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加入滿版圖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5723" y="2072880"/>
            <a:ext cx="5812554" cy="111998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19" y="3575052"/>
            <a:ext cx="3403962" cy="141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78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加入個人履歷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6308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加入相片集，用 </a:t>
            </a:r>
            <a:r>
              <a:rPr kumimoji="1" lang="en-US" altLang="zh-TW" dirty="0" smtClean="0"/>
              <a:t>grid system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125" y="1690689"/>
            <a:ext cx="7397750" cy="386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19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>
          <a:xfrm>
            <a:off x="447260" y="1951506"/>
            <a:ext cx="7772400" cy="1816335"/>
          </a:xfrm>
        </p:spPr>
        <p:txBody>
          <a:bodyPr/>
          <a:lstStyle/>
          <a:p>
            <a:r>
              <a:rPr lang="en-US" altLang="zh-TW" dirty="0" smtClean="0"/>
              <a:t>END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952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如何做出響應式個人網站？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9649" y="1970089"/>
            <a:ext cx="6562141" cy="322421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346" y="1505744"/>
            <a:ext cx="2487004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5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基本</a:t>
            </a:r>
            <a:r>
              <a:rPr kumimoji="1" lang="en-US" altLang="zh-TW" dirty="0" smtClean="0"/>
              <a:t> html </a:t>
            </a:r>
            <a:r>
              <a:rPr kumimoji="1" lang="zh-TW" altLang="en-US" dirty="0" smtClean="0"/>
              <a:t>架構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6450" y="2039144"/>
            <a:ext cx="7531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47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如果側欄放右邊，該怎麼做？</a:t>
            </a:r>
            <a:endParaRPr kumimoji="1"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5074" y="1690689"/>
            <a:ext cx="68738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0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511299"/>
          </a:xfrm>
        </p:spPr>
        <p:txBody>
          <a:bodyPr/>
          <a:lstStyle/>
          <a:p>
            <a:r>
              <a:rPr kumimoji="1" lang="zh-TW" altLang="en-US" dirty="0" smtClean="0"/>
              <a:t>誰該出現，誰該消失</a:t>
            </a:r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en-US" altLang="zh-TW" dirty="0" smtClean="0"/>
              <a:t>  visible  hidden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5900" y="1876425"/>
            <a:ext cx="71521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安裝 </a:t>
            </a:r>
            <a:r>
              <a:rPr kumimoji="1" lang="en-US" altLang="zh-TW" dirty="0" err="1" smtClean="0"/>
              <a:t>Jquery</a:t>
            </a:r>
            <a:r>
              <a:rPr kumimoji="1" lang="en-US" altLang="zh-TW" dirty="0" smtClean="0"/>
              <a:t>, </a:t>
            </a:r>
            <a:r>
              <a:rPr kumimoji="1" lang="en-US" altLang="zh-TW" dirty="0" err="1" smtClean="0"/>
              <a:t>Bootstrap.js</a:t>
            </a:r>
            <a:endParaRPr kumimoji="1" lang="zh-TW" altLang="en-US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557" y="2554289"/>
            <a:ext cx="8556685" cy="1478756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1946273" y="1842158"/>
            <a:ext cx="5251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 smtClean="0">
                <a:solidFill>
                  <a:schemeClr val="bg1"/>
                </a:solidFill>
              </a:rPr>
              <a:t>在 </a:t>
            </a:r>
            <a:r>
              <a:rPr kumimoji="1" lang="en-US" altLang="zh-TW" sz="2800" dirty="0" smtClean="0">
                <a:solidFill>
                  <a:schemeClr val="bg1"/>
                </a:solidFill>
              </a:rPr>
              <a:t>&lt;head&gt;</a:t>
            </a:r>
            <a:r>
              <a:rPr kumimoji="1" lang="zh-TW" altLang="en-US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TW" sz="2800" dirty="0" smtClean="0">
                <a:solidFill>
                  <a:schemeClr val="bg1"/>
                </a:solidFill>
              </a:rPr>
              <a:t>&lt;/head&gt;</a:t>
            </a:r>
            <a:r>
              <a:rPr kumimoji="1" lang="zh-TW" altLang="en-US" sz="2800" dirty="0" smtClean="0">
                <a:solidFill>
                  <a:schemeClr val="bg1"/>
                </a:solidFill>
              </a:rPr>
              <a:t> 中加入</a:t>
            </a:r>
            <a:endParaRPr kumimoji="1"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2303459" y="4297225"/>
            <a:ext cx="4537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 smtClean="0">
                <a:solidFill>
                  <a:schemeClr val="bg1"/>
                </a:solidFill>
              </a:rPr>
              <a:t>注意</a:t>
            </a:r>
            <a:r>
              <a:rPr kumimoji="1" lang="en-US" altLang="zh-TW" sz="2800" dirty="0" smtClean="0">
                <a:solidFill>
                  <a:schemeClr val="bg1"/>
                </a:solidFill>
              </a:rPr>
              <a:t> </a:t>
            </a:r>
            <a:r>
              <a:rPr kumimoji="1" lang="en-US" altLang="zh-TW" sz="2800" dirty="0" err="1" smtClean="0">
                <a:solidFill>
                  <a:schemeClr val="bg1"/>
                </a:solidFill>
              </a:rPr>
              <a:t>Jquery</a:t>
            </a:r>
            <a:r>
              <a:rPr kumimoji="1" lang="en-US" altLang="zh-TW" sz="2800" dirty="0" smtClean="0">
                <a:solidFill>
                  <a:schemeClr val="bg1"/>
                </a:solidFill>
              </a:rPr>
              <a:t> </a:t>
            </a:r>
            <a:r>
              <a:rPr kumimoji="1" lang="zh-TW" altLang="en-US" sz="2800" dirty="0" smtClean="0">
                <a:solidFill>
                  <a:schemeClr val="bg1"/>
                </a:solidFill>
              </a:rPr>
              <a:t>必須優先載入</a:t>
            </a:r>
            <a:endParaRPr kumimoji="1" lang="zh-TW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64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Jquery</a:t>
            </a:r>
            <a:r>
              <a:rPr kumimoji="1" lang="zh-TW" altLang="en-US" dirty="0" smtClean="0"/>
              <a:t> 是否載入成功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61914"/>
            <a:ext cx="7886700" cy="30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59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bootstrap.js</a:t>
            </a:r>
            <a:r>
              <a:rPr kumimoji="1" lang="en-US" altLang="zh-TW" dirty="0" smtClean="0"/>
              <a:t> </a:t>
            </a:r>
            <a:r>
              <a:rPr kumimoji="1" lang="zh-TW" altLang="en-US" dirty="0" smtClean="0"/>
              <a:t>是否載入成功</a:t>
            </a:r>
            <a:endParaRPr kumimoji="1"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132" y="1690689"/>
            <a:ext cx="638573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49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如何做出一頁式網頁？</a:t>
            </a:r>
            <a:endParaRPr kumimoji="1" lang="zh-TW" altLang="en-US" dirty="0"/>
          </a:p>
        </p:txBody>
      </p:sp>
      <p:pic>
        <p:nvPicPr>
          <p:cNvPr id="10" name="內容版面配置區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27502"/>
            <a:ext cx="7886700" cy="434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6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灰階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神韻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6664</TotalTime>
  <Words>91</Words>
  <Application>Microsoft Macintosh PowerPoint</Application>
  <PresentationFormat>如螢幕大小 (4:3)</PresentationFormat>
  <Paragraphs>21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Calibri</vt:lpstr>
      <vt:lpstr>Century Gothic</vt:lpstr>
      <vt:lpstr>微軟正黑體</vt:lpstr>
      <vt:lpstr>新細明體</vt:lpstr>
      <vt:lpstr>Arial</vt:lpstr>
      <vt:lpstr>Office 佈景主題</vt:lpstr>
      <vt:lpstr>響應式設計Bootstrap 2</vt:lpstr>
      <vt:lpstr>如何做出響應式個人網站？</vt:lpstr>
      <vt:lpstr>基本 html 架構</vt:lpstr>
      <vt:lpstr>如果側欄放右邊，該怎麼做？</vt:lpstr>
      <vt:lpstr>誰該出現，誰該消失   visible  hidden</vt:lpstr>
      <vt:lpstr>安裝 Jquery, Bootstrap.js</vt:lpstr>
      <vt:lpstr>Jquery 是否載入成功</vt:lpstr>
      <vt:lpstr>bootstrap.js 是否載入成功</vt:lpstr>
      <vt:lpstr>如何做出一頁式網頁？</vt:lpstr>
      <vt:lpstr>一頁式的架構設計</vt:lpstr>
      <vt:lpstr>使用 Navbar 導覽列</vt:lpstr>
      <vt:lpstr>加入滿版圖</vt:lpstr>
      <vt:lpstr>加入個人履歷</vt:lpstr>
      <vt:lpstr>加入相片集，用 grid system</vt:lpstr>
      <vt:lpstr>END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響應式網頁介紹</dc:title>
  <dc:creator>Wayne Lin</dc:creator>
  <cp:lastModifiedBy>Wayne Lin</cp:lastModifiedBy>
  <cp:revision>240</cp:revision>
  <dcterms:created xsi:type="dcterms:W3CDTF">2016-10-16T14:34:27Z</dcterms:created>
  <dcterms:modified xsi:type="dcterms:W3CDTF">2017-01-06T06:46:24Z</dcterms:modified>
</cp:coreProperties>
</file>

<file path=docProps/thumbnail.jpeg>
</file>